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9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9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16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33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9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2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59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09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3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98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92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3C6F-7C69-45FC-AF7B-23D432461207}" type="datetimeFigureOut">
              <a:rPr lang="en-GB" smtClean="0"/>
              <a:t>03/08/2014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D4591-55E1-49BF-8726-ED3731835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0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"/>
            <a:ext cx="9144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3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" y="0"/>
            <a:ext cx="8936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422"/>
            <a:ext cx="9144000" cy="62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6" y="0"/>
            <a:ext cx="8488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3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59" y="0"/>
            <a:ext cx="4792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4" y="0"/>
            <a:ext cx="879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558"/>
            <a:ext cx="9144000" cy="51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558"/>
            <a:ext cx="9144000" cy="51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558"/>
            <a:ext cx="9144000" cy="51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558"/>
            <a:ext cx="9144000" cy="51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56" y="27384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88"/>
            <a:ext cx="9144000" cy="62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02700"/>
            <a:ext cx="8846640" cy="6150636"/>
          </a:xfrm>
        </p:spPr>
        <p:txBody>
          <a:bodyPr>
            <a:noAutofit/>
          </a:bodyPr>
          <a:lstStyle/>
          <a:p>
            <a:r>
              <a:rPr lang="en-GB" sz="9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What Next?</a:t>
            </a:r>
            <a:endParaRPr lang="en-GB" sz="9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4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11329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86" y="0"/>
            <a:ext cx="5119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</Words>
  <Application>Microsoft Office PowerPoint</Application>
  <PresentationFormat>On-screen Show (4:3)</PresentationFormat>
  <Paragraphs>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Next?</vt:lpstr>
      <vt:lpstr>PowerPoint Presentation</vt:lpstr>
    </vt:vector>
  </TitlesOfParts>
  <Company>BGL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Cook</dc:creator>
  <cp:lastModifiedBy>David Cook</cp:lastModifiedBy>
  <cp:revision>11</cp:revision>
  <dcterms:created xsi:type="dcterms:W3CDTF">2014-08-03T18:37:22Z</dcterms:created>
  <dcterms:modified xsi:type="dcterms:W3CDTF">2014-08-03T19:14:14Z</dcterms:modified>
</cp:coreProperties>
</file>